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63F445-2ED4-467B-80E8-ADE9B44A739A}" type="datetimeFigureOut">
              <a:rPr lang="et-EE" smtClean="0"/>
              <a:t>20.04.2014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7C935F-E7BA-4E39-97A0-21741B116EB8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Revision: reported speech</a:t>
            </a:r>
            <a:endParaRPr lang="et-EE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April</a:t>
            </a:r>
            <a:r>
              <a:rPr lang="et-EE" dirty="0" smtClean="0"/>
              <a:t> 21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55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Mary </a:t>
            </a:r>
            <a:r>
              <a:rPr lang="et-EE" dirty="0" err="1" smtClean="0"/>
              <a:t>tells</a:t>
            </a:r>
            <a:r>
              <a:rPr lang="et-EE" dirty="0" smtClean="0"/>
              <a:t> Jack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put</a:t>
            </a:r>
            <a:r>
              <a:rPr lang="et-EE" dirty="0" smtClean="0"/>
              <a:t>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feet</a:t>
            </a:r>
            <a:r>
              <a:rPr lang="et-EE" dirty="0" smtClean="0"/>
              <a:t> on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table</a:t>
            </a:r>
            <a:r>
              <a:rPr lang="et-EE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Susan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help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something</a:t>
            </a:r>
            <a:r>
              <a:rPr lang="et-EE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Jack </a:t>
            </a:r>
            <a:r>
              <a:rPr lang="et-EE" dirty="0" err="1" smtClean="0"/>
              <a:t>asks</a:t>
            </a:r>
            <a:r>
              <a:rPr lang="et-EE" dirty="0" smtClean="0"/>
              <a:t> John </a:t>
            </a:r>
            <a:r>
              <a:rPr lang="et-EE" dirty="0" err="1" smtClean="0"/>
              <a:t>to</a:t>
            </a:r>
            <a:r>
              <a:rPr lang="et-EE" dirty="0" smtClean="0"/>
              <a:t> pass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photos</a:t>
            </a:r>
            <a:r>
              <a:rPr lang="et-EE" dirty="0" smtClean="0"/>
              <a:t> </a:t>
            </a:r>
            <a:r>
              <a:rPr lang="et-EE" dirty="0" err="1" smtClean="0"/>
              <a:t>round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secretary</a:t>
            </a:r>
            <a:r>
              <a:rPr lang="et-EE" dirty="0" smtClean="0"/>
              <a:t> </a:t>
            </a:r>
            <a:r>
              <a:rPr lang="et-EE" dirty="0" err="1" smtClean="0"/>
              <a:t>tells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leave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 on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doorstep</a:t>
            </a:r>
            <a:r>
              <a:rPr lang="et-EE" dirty="0" smtClean="0"/>
              <a:t>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912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When transforming statements, check whether you have to change:</a:t>
            </a:r>
          </a:p>
          <a:p>
            <a:pPr lvl="2"/>
            <a:r>
              <a:rPr lang="et-EE" sz="2600" dirty="0"/>
              <a:t>p</a:t>
            </a:r>
            <a:r>
              <a:rPr lang="en-US" sz="2600" dirty="0" err="1" smtClean="0"/>
              <a:t>ronouns</a:t>
            </a:r>
            <a:r>
              <a:rPr lang="et-EE" sz="2600" dirty="0" smtClean="0"/>
              <a:t>;</a:t>
            </a:r>
            <a:endParaRPr lang="en-US" sz="2600" dirty="0"/>
          </a:p>
          <a:p>
            <a:pPr lvl="2"/>
            <a:r>
              <a:rPr lang="en-US" sz="2600" dirty="0"/>
              <a:t>present tense verbs </a:t>
            </a:r>
            <a:r>
              <a:rPr lang="et-EE" sz="2600" dirty="0" smtClean="0"/>
              <a:t>[</a:t>
            </a:r>
            <a:r>
              <a:rPr lang="en-US" sz="2600" dirty="0" smtClean="0"/>
              <a:t>3rd </a:t>
            </a:r>
            <a:r>
              <a:rPr lang="en-US" sz="2600" dirty="0"/>
              <a:t>person </a:t>
            </a:r>
            <a:r>
              <a:rPr lang="en-US" sz="2600" dirty="0" smtClean="0"/>
              <a:t>singular</a:t>
            </a:r>
            <a:r>
              <a:rPr lang="et-EE" sz="2600" dirty="0" smtClean="0"/>
              <a:t> (3. pöördes lisandub verbi lõppu lihtolevikus +S</a:t>
            </a:r>
            <a:r>
              <a:rPr lang="en-US" sz="2600" dirty="0" smtClean="0"/>
              <a:t>)</a:t>
            </a:r>
            <a:r>
              <a:rPr lang="et-EE" sz="2600" dirty="0" smtClean="0"/>
              <a:t>];</a:t>
            </a:r>
            <a:endParaRPr lang="en-US" sz="2600" dirty="0"/>
          </a:p>
          <a:p>
            <a:pPr lvl="2"/>
            <a:r>
              <a:rPr lang="et-EE" sz="2600" dirty="0" err="1" smtClean="0"/>
              <a:t>word</a:t>
            </a:r>
            <a:r>
              <a:rPr lang="et-EE" sz="2600" dirty="0" smtClean="0"/>
              <a:t> order (</a:t>
            </a:r>
            <a:r>
              <a:rPr lang="et-EE" sz="2600" dirty="0" err="1" smtClean="0"/>
              <a:t>questions</a:t>
            </a:r>
            <a:r>
              <a:rPr lang="et-EE" sz="2600" dirty="0" smtClean="0"/>
              <a:t>; </a:t>
            </a:r>
            <a:r>
              <a:rPr lang="et-EE" sz="2600" dirty="0" err="1" smtClean="0"/>
              <a:t>requests</a:t>
            </a:r>
            <a:r>
              <a:rPr lang="et-EE" sz="2600" dirty="0" smtClean="0"/>
              <a:t> and </a:t>
            </a:r>
            <a:r>
              <a:rPr lang="et-EE" sz="2600" dirty="0" err="1" smtClean="0"/>
              <a:t>orders</a:t>
            </a:r>
            <a:r>
              <a:rPr lang="et-EE" sz="2600" dirty="0" smtClean="0"/>
              <a:t>).</a:t>
            </a:r>
            <a:endParaRPr lang="et-EE" sz="26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Remember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542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Brenda says, </a:t>
            </a:r>
            <a:r>
              <a:rPr lang="et-EE" dirty="0" err="1" smtClean="0"/>
              <a:t>``</a:t>
            </a:r>
            <a:r>
              <a:rPr lang="en-GB" dirty="0" smtClean="0"/>
              <a:t>I’m sure my key is in that drawer.“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``My</a:t>
            </a:r>
            <a:r>
              <a:rPr lang="et-EE" dirty="0" smtClean="0"/>
              <a:t> </a:t>
            </a:r>
            <a:r>
              <a:rPr lang="et-EE" dirty="0" err="1" smtClean="0"/>
              <a:t>granny</a:t>
            </a:r>
            <a:r>
              <a:rPr lang="et-EE" dirty="0" smtClean="0"/>
              <a:t> </a:t>
            </a:r>
            <a:r>
              <a:rPr lang="et-EE" dirty="0" err="1" smtClean="0"/>
              <a:t>tells</a:t>
            </a:r>
            <a:r>
              <a:rPr lang="et-EE" dirty="0" smtClean="0"/>
              <a:t> </a:t>
            </a:r>
            <a:r>
              <a:rPr lang="et-EE" dirty="0" err="1" smtClean="0"/>
              <a:t>us</a:t>
            </a:r>
            <a:r>
              <a:rPr lang="et-EE" dirty="0" smtClean="0"/>
              <a:t> </a:t>
            </a:r>
            <a:r>
              <a:rPr lang="et-EE" dirty="0" err="1" smtClean="0"/>
              <a:t>stories</a:t>
            </a:r>
            <a:r>
              <a:rPr lang="et-EE" dirty="0" smtClean="0"/>
              <a:t> </a:t>
            </a:r>
            <a:r>
              <a:rPr lang="et-EE" dirty="0" err="1" smtClean="0"/>
              <a:t>about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childhood</a:t>
            </a:r>
            <a:r>
              <a:rPr lang="et-EE" dirty="0" smtClean="0"/>
              <a:t>,“ </a:t>
            </a:r>
            <a:r>
              <a:rPr lang="et-EE" dirty="0" err="1" smtClean="0"/>
              <a:t>says</a:t>
            </a:r>
            <a:r>
              <a:rPr lang="et-EE" dirty="0" smtClean="0"/>
              <a:t> Bob.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``My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teaching</a:t>
            </a:r>
            <a:r>
              <a:rPr lang="et-EE" dirty="0" smtClean="0"/>
              <a:t> me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swim</a:t>
            </a:r>
            <a:r>
              <a:rPr lang="et-EE" dirty="0" smtClean="0"/>
              <a:t>,“ </a:t>
            </a:r>
            <a:r>
              <a:rPr lang="et-EE" dirty="0" err="1" smtClean="0"/>
              <a:t>says</a:t>
            </a:r>
            <a:r>
              <a:rPr lang="et-EE" dirty="0" smtClean="0"/>
              <a:t> </a:t>
            </a:r>
            <a:r>
              <a:rPr lang="et-EE" dirty="0" err="1" smtClean="0"/>
              <a:t>Ken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Bill </a:t>
            </a:r>
            <a:r>
              <a:rPr lang="et-EE" dirty="0" err="1" smtClean="0"/>
              <a:t>says</a:t>
            </a:r>
            <a:r>
              <a:rPr lang="et-EE" dirty="0" smtClean="0"/>
              <a:t>, ``I </a:t>
            </a:r>
            <a:r>
              <a:rPr lang="et-EE" dirty="0" err="1" smtClean="0"/>
              <a:t>prefer</a:t>
            </a:r>
            <a:r>
              <a:rPr lang="et-EE" dirty="0" smtClean="0"/>
              <a:t> </a:t>
            </a:r>
            <a:r>
              <a:rPr lang="et-EE" dirty="0" err="1" smtClean="0"/>
              <a:t>chocolate</a:t>
            </a:r>
            <a:r>
              <a:rPr lang="et-EE" dirty="0" smtClean="0"/>
              <a:t> </a:t>
            </a:r>
            <a:r>
              <a:rPr lang="et-EE" dirty="0" err="1" smtClean="0"/>
              <a:t>but</a:t>
            </a:r>
            <a:r>
              <a:rPr lang="et-EE" dirty="0" smtClean="0"/>
              <a:t> </a:t>
            </a:r>
            <a:r>
              <a:rPr lang="et-EE" dirty="0" err="1" smtClean="0"/>
              <a:t>my</a:t>
            </a:r>
            <a:r>
              <a:rPr lang="et-EE" dirty="0" smtClean="0"/>
              <a:t> </a:t>
            </a:r>
            <a:r>
              <a:rPr lang="et-EE" dirty="0" err="1" smtClean="0"/>
              <a:t>sister</a:t>
            </a:r>
            <a:r>
              <a:rPr lang="et-EE" dirty="0" smtClean="0"/>
              <a:t> </a:t>
            </a:r>
            <a:r>
              <a:rPr lang="et-EE" dirty="0" err="1" smtClean="0"/>
              <a:t>prefers</a:t>
            </a:r>
            <a:r>
              <a:rPr lang="et-EE" dirty="0" smtClean="0"/>
              <a:t> </a:t>
            </a:r>
            <a:r>
              <a:rPr lang="et-EE" dirty="0" err="1" smtClean="0"/>
              <a:t>candies</a:t>
            </a:r>
            <a:r>
              <a:rPr lang="et-EE" dirty="0" smtClean="0"/>
              <a:t>.“</a:t>
            </a:r>
            <a:endParaRPr lang="en-GB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148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Brenda says</a:t>
            </a:r>
            <a:r>
              <a:rPr lang="et-EE" dirty="0" smtClean="0"/>
              <a:t> (</a:t>
            </a:r>
            <a:r>
              <a:rPr lang="et-EE" dirty="0" err="1" smtClean="0"/>
              <a:t>that</a:t>
            </a:r>
            <a:r>
              <a:rPr lang="et-EE" dirty="0" smtClean="0"/>
              <a:t>) </a:t>
            </a:r>
            <a:r>
              <a:rPr lang="et-EE" dirty="0" err="1" smtClean="0"/>
              <a:t>she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sure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key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</a:t>
            </a:r>
            <a:r>
              <a:rPr lang="et-EE" dirty="0" err="1" smtClean="0"/>
              <a:t>drawer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Bob </a:t>
            </a:r>
            <a:r>
              <a:rPr lang="et-EE" dirty="0" err="1" smtClean="0"/>
              <a:t>says</a:t>
            </a:r>
            <a:r>
              <a:rPr lang="et-EE" dirty="0" smtClean="0"/>
              <a:t> (</a:t>
            </a:r>
            <a:r>
              <a:rPr lang="et-EE" dirty="0" err="1" smtClean="0"/>
              <a:t>that</a:t>
            </a:r>
            <a:r>
              <a:rPr lang="et-EE" dirty="0" smtClean="0"/>
              <a:t>)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granny</a:t>
            </a:r>
            <a:r>
              <a:rPr lang="et-EE" dirty="0" smtClean="0"/>
              <a:t> </a:t>
            </a:r>
            <a:r>
              <a:rPr lang="et-EE" dirty="0" err="1" smtClean="0"/>
              <a:t>tells</a:t>
            </a:r>
            <a:r>
              <a:rPr lang="et-EE" dirty="0" smtClean="0"/>
              <a:t> </a:t>
            </a:r>
            <a:r>
              <a:rPr lang="et-EE" dirty="0" err="1" smtClean="0"/>
              <a:t>them</a:t>
            </a:r>
            <a:r>
              <a:rPr lang="et-EE" dirty="0" smtClean="0"/>
              <a:t> </a:t>
            </a:r>
            <a:r>
              <a:rPr lang="et-EE" dirty="0" err="1" smtClean="0"/>
              <a:t>stories</a:t>
            </a:r>
            <a:r>
              <a:rPr lang="et-EE" dirty="0" smtClean="0"/>
              <a:t> </a:t>
            </a:r>
            <a:r>
              <a:rPr lang="et-EE" dirty="0" err="1" smtClean="0"/>
              <a:t>about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childhood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Ken</a:t>
            </a:r>
            <a:r>
              <a:rPr lang="et-EE" dirty="0" smtClean="0"/>
              <a:t> </a:t>
            </a:r>
            <a:r>
              <a:rPr lang="et-EE" dirty="0" err="1" smtClean="0"/>
              <a:t>says</a:t>
            </a:r>
            <a:r>
              <a:rPr lang="et-EE" dirty="0" smtClean="0"/>
              <a:t> (</a:t>
            </a:r>
            <a:r>
              <a:rPr lang="et-EE" dirty="0" err="1" smtClean="0"/>
              <a:t>that</a:t>
            </a:r>
            <a:r>
              <a:rPr lang="et-EE" dirty="0" smtClean="0"/>
              <a:t>)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teaching</a:t>
            </a:r>
            <a:r>
              <a:rPr lang="et-EE" dirty="0" smtClean="0"/>
              <a:t> </a:t>
            </a:r>
            <a:r>
              <a:rPr lang="et-EE" dirty="0" err="1" smtClean="0"/>
              <a:t>him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swim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Bill </a:t>
            </a:r>
            <a:r>
              <a:rPr lang="et-EE" dirty="0" err="1" smtClean="0"/>
              <a:t>says</a:t>
            </a:r>
            <a:r>
              <a:rPr lang="et-EE" dirty="0" smtClean="0"/>
              <a:t> (</a:t>
            </a:r>
            <a:r>
              <a:rPr lang="et-EE" dirty="0" err="1" smtClean="0"/>
              <a:t>that</a:t>
            </a:r>
            <a:r>
              <a:rPr lang="et-EE" dirty="0" smtClean="0"/>
              <a:t>) 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prefers</a:t>
            </a:r>
            <a:r>
              <a:rPr lang="et-EE" dirty="0" smtClean="0"/>
              <a:t> </a:t>
            </a:r>
            <a:r>
              <a:rPr lang="et-EE" dirty="0" err="1" smtClean="0"/>
              <a:t>chocolate</a:t>
            </a:r>
            <a:r>
              <a:rPr lang="et-EE" dirty="0" smtClean="0"/>
              <a:t> </a:t>
            </a:r>
            <a:r>
              <a:rPr lang="et-EE" dirty="0" err="1" smtClean="0"/>
              <a:t>but</a:t>
            </a:r>
            <a:r>
              <a:rPr lang="et-EE" dirty="0" smtClean="0"/>
              <a:t>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sister</a:t>
            </a:r>
            <a:r>
              <a:rPr lang="et-EE" dirty="0" smtClean="0"/>
              <a:t> </a:t>
            </a:r>
            <a:r>
              <a:rPr lang="et-EE" dirty="0" err="1" smtClean="0"/>
              <a:t>prefers</a:t>
            </a:r>
            <a:r>
              <a:rPr lang="et-EE" dirty="0" smtClean="0"/>
              <a:t> </a:t>
            </a:r>
            <a:r>
              <a:rPr lang="et-EE" dirty="0" err="1" smtClean="0"/>
              <a:t>candies</a:t>
            </a:r>
            <a:r>
              <a:rPr lang="et-EE" dirty="0" smtClean="0"/>
              <a:t>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859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Susan </a:t>
            </a:r>
            <a:r>
              <a:rPr lang="et-EE" dirty="0" err="1" smtClean="0"/>
              <a:t>asks</a:t>
            </a:r>
            <a:r>
              <a:rPr lang="et-EE" dirty="0" smtClean="0"/>
              <a:t>, </a:t>
            </a:r>
            <a:r>
              <a:rPr lang="et-EE" dirty="0" err="1" smtClean="0"/>
              <a:t>``Do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like</a:t>
            </a:r>
            <a:r>
              <a:rPr lang="et-EE" dirty="0" smtClean="0"/>
              <a:t> Robert </a:t>
            </a:r>
            <a:r>
              <a:rPr lang="et-EE" dirty="0" err="1" smtClean="0"/>
              <a:t>Lewis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Sue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, </a:t>
            </a:r>
            <a:r>
              <a:rPr lang="et-EE" dirty="0" err="1" smtClean="0"/>
              <a:t>``Did</a:t>
            </a:r>
            <a:r>
              <a:rPr lang="et-EE" dirty="0" smtClean="0"/>
              <a:t> Tom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well</a:t>
            </a:r>
            <a:r>
              <a:rPr lang="et-EE" dirty="0" smtClean="0"/>
              <a:t> at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history</a:t>
            </a:r>
            <a:r>
              <a:rPr lang="et-EE" dirty="0" smtClean="0"/>
              <a:t> test?“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Jack </a:t>
            </a:r>
            <a:r>
              <a:rPr lang="et-EE" dirty="0" err="1" smtClean="0"/>
              <a:t>asks</a:t>
            </a:r>
            <a:r>
              <a:rPr lang="et-EE" dirty="0" smtClean="0"/>
              <a:t> Joe, </a:t>
            </a:r>
            <a:r>
              <a:rPr lang="et-EE" dirty="0" err="1" smtClean="0"/>
              <a:t>``Can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open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window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Mum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us</a:t>
            </a:r>
            <a:r>
              <a:rPr lang="et-EE" dirty="0" smtClean="0"/>
              <a:t>, </a:t>
            </a:r>
            <a:r>
              <a:rPr lang="et-EE" dirty="0" err="1" smtClean="0"/>
              <a:t>``Have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packed</a:t>
            </a:r>
            <a:r>
              <a:rPr lang="et-EE" dirty="0" smtClean="0"/>
              <a:t> </a:t>
            </a:r>
            <a:r>
              <a:rPr lang="et-EE" dirty="0" err="1" smtClean="0"/>
              <a:t>your</a:t>
            </a:r>
            <a:r>
              <a:rPr lang="et-EE" dirty="0" smtClean="0"/>
              <a:t> </a:t>
            </a:r>
            <a:r>
              <a:rPr lang="et-EE" dirty="0" err="1" smtClean="0"/>
              <a:t>things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journey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John </a:t>
            </a:r>
            <a:r>
              <a:rPr lang="et-EE" dirty="0" err="1" smtClean="0"/>
              <a:t>asks</a:t>
            </a:r>
            <a:r>
              <a:rPr lang="et-EE" dirty="0" smtClean="0"/>
              <a:t> Mary, </a:t>
            </a:r>
            <a:r>
              <a:rPr lang="et-EE" dirty="0" err="1" smtClean="0"/>
              <a:t>``Do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like</a:t>
            </a:r>
            <a:r>
              <a:rPr lang="et-EE" dirty="0" smtClean="0"/>
              <a:t> </a:t>
            </a:r>
            <a:r>
              <a:rPr lang="et-EE" dirty="0" err="1" smtClean="0"/>
              <a:t>American</a:t>
            </a:r>
            <a:r>
              <a:rPr lang="et-EE" dirty="0" smtClean="0"/>
              <a:t> </a:t>
            </a:r>
            <a:r>
              <a:rPr lang="et-EE" dirty="0" err="1" smtClean="0"/>
              <a:t>football</a:t>
            </a:r>
            <a:r>
              <a:rPr lang="et-EE" dirty="0" smtClean="0"/>
              <a:t>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soccer</a:t>
            </a:r>
            <a:r>
              <a:rPr lang="et-EE" dirty="0" smtClean="0"/>
              <a:t>?“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80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Susan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I </a:t>
            </a:r>
            <a:r>
              <a:rPr lang="et-EE" dirty="0" err="1" smtClean="0"/>
              <a:t>like</a:t>
            </a:r>
            <a:r>
              <a:rPr lang="et-EE" dirty="0" smtClean="0"/>
              <a:t> Robert </a:t>
            </a:r>
            <a:r>
              <a:rPr lang="et-EE" dirty="0" err="1" smtClean="0"/>
              <a:t>Lewis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Sue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Tom </a:t>
            </a:r>
            <a:r>
              <a:rPr lang="et-EE" dirty="0" err="1" smtClean="0"/>
              <a:t>did</a:t>
            </a:r>
            <a:r>
              <a:rPr lang="et-EE" dirty="0" smtClean="0"/>
              <a:t> </a:t>
            </a:r>
            <a:r>
              <a:rPr lang="et-EE" dirty="0" err="1" smtClean="0"/>
              <a:t>well</a:t>
            </a:r>
            <a:r>
              <a:rPr lang="et-EE" dirty="0" smtClean="0"/>
              <a:t> at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history</a:t>
            </a:r>
            <a:r>
              <a:rPr lang="et-EE" dirty="0" smtClean="0"/>
              <a:t> test.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Jack </a:t>
            </a:r>
            <a:r>
              <a:rPr lang="et-EE" dirty="0" err="1" smtClean="0"/>
              <a:t>asks</a:t>
            </a:r>
            <a:r>
              <a:rPr lang="et-EE" dirty="0" smtClean="0"/>
              <a:t> Joe 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open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window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Mum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us</a:t>
            </a: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 err="1" smtClean="0"/>
              <a:t>we</a:t>
            </a:r>
            <a:r>
              <a:rPr lang="et-EE" dirty="0" smtClean="0"/>
              <a:t> </a:t>
            </a:r>
            <a:r>
              <a:rPr lang="et-EE" dirty="0" err="1" smtClean="0"/>
              <a:t>have</a:t>
            </a:r>
            <a:r>
              <a:rPr lang="et-EE" dirty="0" smtClean="0"/>
              <a:t> </a:t>
            </a:r>
            <a:r>
              <a:rPr lang="et-EE" dirty="0" err="1" smtClean="0"/>
              <a:t>packed</a:t>
            </a:r>
            <a:r>
              <a:rPr lang="et-EE" dirty="0" smtClean="0"/>
              <a:t> </a:t>
            </a:r>
            <a:r>
              <a:rPr lang="et-EE" dirty="0" err="1" smtClean="0"/>
              <a:t>our</a:t>
            </a:r>
            <a:r>
              <a:rPr lang="et-EE" dirty="0" smtClean="0"/>
              <a:t> </a:t>
            </a:r>
            <a:r>
              <a:rPr lang="et-EE" dirty="0" err="1" smtClean="0"/>
              <a:t>things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journey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John </a:t>
            </a:r>
            <a:r>
              <a:rPr lang="et-EE" dirty="0" err="1" smtClean="0"/>
              <a:t>asks</a:t>
            </a:r>
            <a:r>
              <a:rPr lang="et-EE" dirty="0" smtClean="0"/>
              <a:t> Mary </a:t>
            </a:r>
            <a:r>
              <a:rPr lang="et-EE" dirty="0" err="1" smtClean="0"/>
              <a:t>whether</a:t>
            </a:r>
            <a:r>
              <a:rPr lang="et-EE" dirty="0" smtClean="0"/>
              <a:t> </a:t>
            </a:r>
            <a:r>
              <a:rPr lang="et-EE" dirty="0" err="1" smtClean="0"/>
              <a:t>she</a:t>
            </a:r>
            <a:r>
              <a:rPr lang="et-EE" dirty="0" smtClean="0"/>
              <a:t> </a:t>
            </a:r>
            <a:r>
              <a:rPr lang="et-EE" dirty="0" err="1" smtClean="0"/>
              <a:t>likes</a:t>
            </a:r>
            <a:r>
              <a:rPr lang="et-EE" dirty="0" smtClean="0"/>
              <a:t> </a:t>
            </a:r>
            <a:r>
              <a:rPr lang="et-EE" dirty="0" err="1" smtClean="0"/>
              <a:t>American</a:t>
            </a:r>
            <a:r>
              <a:rPr lang="et-EE" dirty="0" smtClean="0"/>
              <a:t> </a:t>
            </a:r>
            <a:r>
              <a:rPr lang="et-EE" dirty="0" err="1" smtClean="0"/>
              <a:t>football</a:t>
            </a:r>
            <a:r>
              <a:rPr lang="et-EE" dirty="0" smtClean="0"/>
              <a:t>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soccer</a:t>
            </a:r>
            <a:r>
              <a:rPr lang="et-EE" dirty="0"/>
              <a:t>.</a:t>
            </a:r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26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Julia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Gliff</a:t>
            </a:r>
            <a:r>
              <a:rPr lang="et-EE" dirty="0" smtClean="0"/>
              <a:t>, </a:t>
            </a:r>
            <a:r>
              <a:rPr lang="et-EE" dirty="0" err="1" smtClean="0"/>
              <a:t>``What</a:t>
            </a:r>
            <a:r>
              <a:rPr lang="et-EE" dirty="0" smtClean="0"/>
              <a:t> are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reading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Leslie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Tom, </a:t>
            </a:r>
            <a:r>
              <a:rPr lang="et-EE" dirty="0" err="1" smtClean="0"/>
              <a:t>``How</a:t>
            </a:r>
            <a:r>
              <a:rPr lang="et-EE" dirty="0" smtClean="0"/>
              <a:t>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cope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three</a:t>
            </a:r>
            <a:r>
              <a:rPr lang="et-EE" dirty="0" smtClean="0"/>
              <a:t> </a:t>
            </a:r>
            <a:r>
              <a:rPr lang="et-EE" dirty="0" err="1" smtClean="0"/>
              <a:t>dogs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``How</a:t>
            </a:r>
            <a:r>
              <a:rPr lang="et-EE" dirty="0" smtClean="0"/>
              <a:t> </a:t>
            </a:r>
            <a:r>
              <a:rPr lang="et-EE" dirty="0" err="1" smtClean="0"/>
              <a:t>did</a:t>
            </a:r>
            <a:r>
              <a:rPr lang="et-EE" dirty="0" smtClean="0"/>
              <a:t> </a:t>
            </a:r>
            <a:r>
              <a:rPr lang="et-EE" dirty="0" err="1" smtClean="0"/>
              <a:t>Ted</a:t>
            </a:r>
            <a:r>
              <a:rPr lang="et-EE" dirty="0" smtClean="0"/>
              <a:t> </a:t>
            </a:r>
            <a:r>
              <a:rPr lang="et-EE" dirty="0" err="1" smtClean="0"/>
              <a:t>get</a:t>
            </a:r>
            <a:r>
              <a:rPr lang="et-EE" dirty="0" smtClean="0"/>
              <a:t> a </a:t>
            </a:r>
            <a:r>
              <a:rPr lang="et-EE" dirty="0" err="1" smtClean="0"/>
              <a:t>black</a:t>
            </a:r>
            <a:r>
              <a:rPr lang="et-EE" dirty="0" smtClean="0"/>
              <a:t> </a:t>
            </a:r>
            <a:r>
              <a:rPr lang="et-EE" dirty="0" err="1" smtClean="0"/>
              <a:t>eye</a:t>
            </a:r>
            <a:r>
              <a:rPr lang="et-EE" dirty="0" smtClean="0"/>
              <a:t>?“ Mia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Ted’s</a:t>
            </a:r>
            <a:r>
              <a:rPr lang="et-EE" dirty="0" smtClean="0"/>
              <a:t> </a:t>
            </a:r>
            <a:r>
              <a:rPr lang="et-EE" dirty="0" err="1" smtClean="0"/>
              <a:t>brother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``How</a:t>
            </a:r>
            <a:r>
              <a:rPr lang="et-EE" dirty="0" smtClean="0"/>
              <a:t> </a:t>
            </a:r>
            <a:r>
              <a:rPr lang="et-EE" dirty="0" err="1" smtClean="0"/>
              <a:t>many</a:t>
            </a:r>
            <a:r>
              <a:rPr lang="et-EE" dirty="0" smtClean="0"/>
              <a:t> </a:t>
            </a:r>
            <a:r>
              <a:rPr lang="et-EE" dirty="0" err="1" smtClean="0"/>
              <a:t>people</a:t>
            </a:r>
            <a:r>
              <a:rPr lang="et-EE" dirty="0" smtClean="0"/>
              <a:t> </a:t>
            </a:r>
            <a:r>
              <a:rPr lang="et-EE" dirty="0" err="1" smtClean="0"/>
              <a:t>live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U.S </a:t>
            </a:r>
            <a:r>
              <a:rPr lang="et-EE" dirty="0" err="1" smtClean="0"/>
              <a:t>today</a:t>
            </a:r>
            <a:r>
              <a:rPr lang="et-EE" dirty="0" smtClean="0"/>
              <a:t>?“ Tom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history</a:t>
            </a:r>
            <a:r>
              <a:rPr lang="et-EE" dirty="0" smtClean="0"/>
              <a:t> </a:t>
            </a:r>
            <a:r>
              <a:rPr lang="et-EE" dirty="0" err="1" smtClean="0"/>
              <a:t>teacher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``What</a:t>
            </a:r>
            <a:r>
              <a:rPr lang="et-EE" dirty="0" smtClean="0"/>
              <a:t> </a:t>
            </a:r>
            <a:r>
              <a:rPr lang="et-EE" dirty="0" err="1" smtClean="0"/>
              <a:t>did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your</a:t>
            </a:r>
            <a:r>
              <a:rPr lang="et-EE" dirty="0" smtClean="0"/>
              <a:t> </a:t>
            </a:r>
            <a:r>
              <a:rPr lang="et-EE" dirty="0" err="1" smtClean="0"/>
              <a:t>Germany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r>
              <a:rPr lang="et-EE" dirty="0" smtClean="0"/>
              <a:t> </a:t>
            </a:r>
            <a:r>
              <a:rPr lang="et-EE" dirty="0" err="1" smtClean="0"/>
              <a:t>yesterday</a:t>
            </a:r>
            <a:r>
              <a:rPr lang="et-EE" dirty="0" smtClean="0"/>
              <a:t>?“ </a:t>
            </a:r>
            <a:r>
              <a:rPr lang="et-EE" dirty="0" err="1" smtClean="0"/>
              <a:t>Rose’s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Rose</a:t>
            </a:r>
            <a:r>
              <a:rPr lang="et-EE" dirty="0" smtClean="0"/>
              <a:t>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1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Julia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Gliff</a:t>
            </a:r>
            <a:r>
              <a:rPr lang="et-EE" dirty="0" smtClean="0"/>
              <a:t> </a:t>
            </a:r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reading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Leslie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Tom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copes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three</a:t>
            </a:r>
            <a:r>
              <a:rPr lang="et-EE" dirty="0" smtClean="0"/>
              <a:t> </a:t>
            </a:r>
            <a:r>
              <a:rPr lang="et-EE" dirty="0" err="1" smtClean="0"/>
              <a:t>dogs</a:t>
            </a:r>
            <a:r>
              <a:rPr lang="et-EE" dirty="0"/>
              <a:t>.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Mia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Ted’s</a:t>
            </a:r>
            <a:r>
              <a:rPr lang="et-EE" dirty="0" smtClean="0"/>
              <a:t> </a:t>
            </a:r>
            <a:r>
              <a:rPr lang="et-EE" dirty="0" err="1" smtClean="0"/>
              <a:t>brother</a:t>
            </a:r>
            <a:r>
              <a:rPr lang="et-EE" dirty="0" smtClean="0"/>
              <a:t>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Ted</a:t>
            </a:r>
            <a:r>
              <a:rPr lang="et-EE" dirty="0" smtClean="0"/>
              <a:t> </a:t>
            </a:r>
            <a:r>
              <a:rPr lang="et-EE" dirty="0" err="1" smtClean="0"/>
              <a:t>got</a:t>
            </a:r>
            <a:r>
              <a:rPr lang="et-EE" dirty="0" smtClean="0"/>
              <a:t> a </a:t>
            </a:r>
            <a:r>
              <a:rPr lang="et-EE" dirty="0" err="1" smtClean="0"/>
              <a:t>black</a:t>
            </a:r>
            <a:r>
              <a:rPr lang="et-EE" dirty="0" smtClean="0"/>
              <a:t> </a:t>
            </a:r>
            <a:r>
              <a:rPr lang="et-EE" dirty="0" err="1" smtClean="0"/>
              <a:t>eye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Tom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his</a:t>
            </a:r>
            <a:r>
              <a:rPr lang="et-EE" dirty="0" smtClean="0"/>
              <a:t> </a:t>
            </a:r>
            <a:r>
              <a:rPr lang="et-EE" dirty="0" err="1" smtClean="0"/>
              <a:t>history</a:t>
            </a:r>
            <a:r>
              <a:rPr lang="et-EE" dirty="0" smtClean="0"/>
              <a:t> </a:t>
            </a:r>
            <a:r>
              <a:rPr lang="et-EE" dirty="0" err="1" smtClean="0"/>
              <a:t>teacher</a:t>
            </a:r>
            <a:r>
              <a:rPr lang="et-EE" dirty="0" smtClean="0"/>
              <a:t>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many</a:t>
            </a:r>
            <a:r>
              <a:rPr lang="et-EE" dirty="0" smtClean="0"/>
              <a:t> </a:t>
            </a:r>
            <a:r>
              <a:rPr lang="et-EE" dirty="0" err="1" smtClean="0"/>
              <a:t>people</a:t>
            </a:r>
            <a:r>
              <a:rPr lang="et-EE" dirty="0" smtClean="0"/>
              <a:t> </a:t>
            </a:r>
            <a:r>
              <a:rPr lang="et-EE" dirty="0" err="1" smtClean="0"/>
              <a:t>live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U.S </a:t>
            </a:r>
            <a:r>
              <a:rPr lang="et-EE" dirty="0" err="1" smtClean="0"/>
              <a:t>today</a:t>
            </a:r>
            <a:r>
              <a:rPr lang="et-E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Rose’s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 </a:t>
            </a:r>
            <a:r>
              <a:rPr lang="et-EE" dirty="0" err="1" smtClean="0"/>
              <a:t>asks</a:t>
            </a:r>
            <a:r>
              <a:rPr lang="et-EE" dirty="0" smtClean="0"/>
              <a:t> </a:t>
            </a:r>
            <a:r>
              <a:rPr lang="et-EE" dirty="0" err="1" smtClean="0"/>
              <a:t>Rose</a:t>
            </a:r>
            <a:r>
              <a:rPr lang="et-EE" dirty="0" smtClean="0"/>
              <a:t> </a:t>
            </a:r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she</a:t>
            </a:r>
            <a:r>
              <a:rPr lang="et-EE" dirty="0" smtClean="0"/>
              <a:t> (</a:t>
            </a:r>
            <a:r>
              <a:rPr lang="et-EE" dirty="0" err="1" smtClean="0"/>
              <a:t>they</a:t>
            </a:r>
            <a:r>
              <a:rPr lang="et-EE" dirty="0" smtClean="0"/>
              <a:t>) </a:t>
            </a:r>
            <a:r>
              <a:rPr lang="et-EE" dirty="0" err="1" smtClean="0"/>
              <a:t>did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(</a:t>
            </a:r>
            <a:r>
              <a:rPr lang="et-EE" dirty="0" err="1" smtClean="0"/>
              <a:t>their</a:t>
            </a:r>
            <a:r>
              <a:rPr lang="et-EE" dirty="0" smtClean="0"/>
              <a:t>) </a:t>
            </a:r>
            <a:r>
              <a:rPr lang="et-EE" dirty="0" err="1" smtClean="0"/>
              <a:t>Germany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r>
              <a:rPr lang="et-EE" dirty="0" smtClean="0"/>
              <a:t> </a:t>
            </a:r>
            <a:r>
              <a:rPr lang="et-EE" dirty="0" err="1" smtClean="0"/>
              <a:t>yesterday</a:t>
            </a:r>
            <a:r>
              <a:rPr lang="et-EE" dirty="0" smtClean="0"/>
              <a:t>. 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071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Mary </a:t>
            </a:r>
            <a:r>
              <a:rPr lang="et-EE" dirty="0" err="1" smtClean="0"/>
              <a:t>says</a:t>
            </a:r>
            <a:r>
              <a:rPr lang="et-EE" dirty="0" smtClean="0"/>
              <a:t>, ``Jack, </a:t>
            </a:r>
            <a:r>
              <a:rPr lang="et-EE" dirty="0" err="1" smtClean="0"/>
              <a:t>don’t</a:t>
            </a:r>
            <a:r>
              <a:rPr lang="et-EE" dirty="0" smtClean="0"/>
              <a:t> </a:t>
            </a:r>
            <a:r>
              <a:rPr lang="et-EE" dirty="0" err="1" smtClean="0"/>
              <a:t>put</a:t>
            </a:r>
            <a:r>
              <a:rPr lang="et-EE" dirty="0" smtClean="0"/>
              <a:t> </a:t>
            </a:r>
            <a:r>
              <a:rPr lang="et-EE" dirty="0" err="1" smtClean="0"/>
              <a:t>your</a:t>
            </a:r>
            <a:r>
              <a:rPr lang="et-EE" dirty="0" smtClean="0"/>
              <a:t> </a:t>
            </a:r>
            <a:r>
              <a:rPr lang="et-EE" dirty="0" err="1" smtClean="0"/>
              <a:t>feet</a:t>
            </a:r>
            <a:r>
              <a:rPr lang="et-EE" dirty="0" smtClean="0"/>
              <a:t> on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table</a:t>
            </a:r>
            <a:r>
              <a:rPr lang="et-EE" dirty="0" smtClean="0"/>
              <a:t>!“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Susan </a:t>
            </a:r>
            <a:r>
              <a:rPr lang="et-EE" dirty="0" err="1" smtClean="0"/>
              <a:t>says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her</a:t>
            </a:r>
            <a:r>
              <a:rPr lang="et-EE" dirty="0" smtClean="0"/>
              <a:t> </a:t>
            </a:r>
            <a:r>
              <a:rPr lang="et-EE" dirty="0" err="1" smtClean="0"/>
              <a:t>mother</a:t>
            </a:r>
            <a:r>
              <a:rPr lang="et-EE" dirty="0" smtClean="0"/>
              <a:t>, </a:t>
            </a:r>
            <a:r>
              <a:rPr lang="et-EE" dirty="0" err="1" smtClean="0"/>
              <a:t>``Can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help</a:t>
            </a:r>
            <a:r>
              <a:rPr lang="et-EE" dirty="0" smtClean="0"/>
              <a:t> me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.“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Jack </a:t>
            </a:r>
            <a:r>
              <a:rPr lang="et-EE" dirty="0" err="1" smtClean="0"/>
              <a:t>says</a:t>
            </a:r>
            <a:r>
              <a:rPr lang="et-EE" dirty="0" smtClean="0"/>
              <a:t>, ``John, </a:t>
            </a:r>
            <a:r>
              <a:rPr lang="et-EE" dirty="0" err="1"/>
              <a:t>w</a:t>
            </a:r>
            <a:r>
              <a:rPr lang="et-EE" dirty="0" err="1" smtClean="0"/>
              <a:t>ill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pass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photos</a:t>
            </a:r>
            <a:r>
              <a:rPr lang="et-EE" dirty="0" smtClean="0"/>
              <a:t> </a:t>
            </a:r>
            <a:r>
              <a:rPr lang="et-EE" dirty="0" err="1" smtClean="0"/>
              <a:t>round</a:t>
            </a:r>
            <a:r>
              <a:rPr lang="et-EE" dirty="0" smtClean="0"/>
              <a:t>, </a:t>
            </a:r>
            <a:r>
              <a:rPr lang="et-EE" dirty="0" err="1" smtClean="0"/>
              <a:t>please</a:t>
            </a:r>
            <a:r>
              <a:rPr lang="et-EE" dirty="0" smtClean="0"/>
              <a:t>?“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secretary</a:t>
            </a:r>
            <a:r>
              <a:rPr lang="et-EE" dirty="0" smtClean="0"/>
              <a:t> </a:t>
            </a:r>
            <a:r>
              <a:rPr lang="et-EE" dirty="0" err="1" smtClean="0"/>
              <a:t>says</a:t>
            </a:r>
            <a:r>
              <a:rPr lang="et-EE" dirty="0" smtClean="0"/>
              <a:t>, </a:t>
            </a:r>
            <a:r>
              <a:rPr lang="et-EE" dirty="0" err="1" smtClean="0"/>
              <a:t>``Leave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 on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doorstep</a:t>
            </a:r>
            <a:r>
              <a:rPr lang="et-EE" dirty="0" smtClean="0"/>
              <a:t>!“</a:t>
            </a:r>
          </a:p>
          <a:p>
            <a:pPr marL="514350" indent="-514350">
              <a:buFont typeface="+mj-lt"/>
              <a:buAutoNum type="arabicPeriod"/>
            </a:pP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Report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following</a:t>
            </a:r>
            <a:r>
              <a:rPr lang="et-EE" dirty="0" smtClean="0"/>
              <a:t> </a:t>
            </a:r>
            <a:r>
              <a:rPr lang="et-EE" dirty="0" err="1" smtClean="0"/>
              <a:t>sentences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60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537</Words>
  <Application>Microsoft Office PowerPoint</Application>
  <PresentationFormat>Ekraaniseanss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Kogunemine</vt:lpstr>
      <vt:lpstr>Revision: reported speech</vt:lpstr>
      <vt:lpstr>Remember!</vt:lpstr>
      <vt:lpstr>Report the following sentences!</vt:lpstr>
      <vt:lpstr>Report the following sentences!</vt:lpstr>
      <vt:lpstr>Report the following sentences!</vt:lpstr>
      <vt:lpstr>Report the following sentences!</vt:lpstr>
      <vt:lpstr>Report the following sentences!</vt:lpstr>
      <vt:lpstr>Report the following sentences!</vt:lpstr>
      <vt:lpstr>Report the following sentences!</vt:lpstr>
      <vt:lpstr>Report the following sentences!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reported speech</dc:title>
  <dc:creator>Kristel</dc:creator>
  <cp:lastModifiedBy>Kristel</cp:lastModifiedBy>
  <cp:revision>5</cp:revision>
  <dcterms:created xsi:type="dcterms:W3CDTF">2014-04-20T16:26:56Z</dcterms:created>
  <dcterms:modified xsi:type="dcterms:W3CDTF">2014-04-20T16:58:27Z</dcterms:modified>
</cp:coreProperties>
</file>